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>
        <p:scale>
          <a:sx n="125" d="100"/>
          <a:sy n="125" d="100"/>
        </p:scale>
        <p:origin x="64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E5E4C-2E1D-4518-AD92-992A691FF1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BBD9E-DD96-4F0C-B935-BB7DDFBAC5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F913C-93F0-46ED-AAFC-8ED0BED80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FE8D5-847B-4693-8548-E0445DF33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E2DED-7289-4BF7-AB7D-393190066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98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B2A46-95E3-4AD2-ACE9-3BF5B459C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D4EBA-83A3-43A1-BFAF-17F03120A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6B475-8D13-44A4-A2C9-D5811665F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E1325-FC6B-404B-8996-3B28B4FB4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69128-7609-439D-98F9-C763C0660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329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CBB888-1644-488F-AB90-20551792A5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27A8E5-E274-49D1-BB74-E673F18C8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3F121-9B00-4481-B060-4AA602549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35051-D95E-480F-A83A-D64045BE0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DA57D-E641-4B05-8D82-EE497D8E3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544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320A1-A474-468D-AF80-28A169509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FF8D0-D42D-4891-BCE1-30741F584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246F0-F1B6-4C68-BEDA-F39EF97C5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39C61-7C0E-4C9A-AA47-94E38894A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B530E5-A531-4369-B090-037CD684B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12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0F5F7-719E-4BAD-A56E-88C33B5AC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40577-C571-4341-803B-3EA2043DC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966D3-C682-49E1-A851-332C80DC5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05DA6-C304-4AC1-B5C0-ABF4DCA2E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8DDC4-21FF-46C4-8738-BC160F10F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15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DF913-3BA3-4426-A548-3D7FC1E7E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C2D05-276F-48A9-8C8D-97A8C38456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3B49F-9FDC-43CF-8EA0-4BBC986B5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F3C5AF-9D1A-4081-BF84-8F7001059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89BB5-AA76-4AC7-9EF0-F9B435D16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6A549-F499-48C9-BD0E-625E52846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030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41C66-A622-418C-9444-BF0160B61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24DB7-3126-4F76-9844-D439D37A7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E2DFA1-939C-4E1F-8AB6-CA4A942111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B36E0E-EFB1-48AA-B558-926C3B2041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F0BB74-7241-41F1-97A9-0A91F8EC49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BE3C77-FFF9-4316-97CC-6AE3D1C94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1F770E-6422-4736-95A1-289E32E7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4F370F-1330-4BCA-A7FA-34CD8D9ED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88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F9A2B-D284-438A-B97A-E7BA2D322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7A6313-8F30-4B11-A519-E4117A966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6FDCC0-741F-433B-8C22-E7B697D34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63FDAF-0F04-4841-8A3B-6E4F45F77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138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9A3129-C045-4BC5-88B9-EE0EBC408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E21F8B-B0D7-4A4B-827C-33B1E595B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CF97B-E130-4484-B10A-B271E5023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536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4CB5A-69B8-4113-B28D-4C8949310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BCCBD-7CEF-4B65-BC06-8D2E7EFBD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B29FA-FBE9-44CA-BB4F-B49A3CDBE4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C1D7A5-9040-402F-9F8B-F29ABC670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568A53-7E65-443F-B2AC-33281F7AB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8C1B6B-4EC1-4F07-AB29-13CCA8558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60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8CC5A-4A90-4E3E-94F0-0D1F3B8FE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259CBD-E9FC-47F9-AE67-23C566571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E4BE6E-0766-43B5-AE41-D82549A175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9F9206-70BB-498F-9F43-507F8AFAA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EA2BAE-8E26-42EC-8ADD-BD0F09C9E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2B2EDE-8BE7-4EAD-AEF5-C07D3BCFE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75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8B52F1-4827-4322-9F5B-24DF2C1A8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640C7-2DFD-4FC5-85C3-9E146BD87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48BC0-5BC8-4BCC-AB9C-9854E601FA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C91FD-1A4A-4138-AE8E-B9139F5852EF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214E3-6CF8-4DD4-928D-8511E85249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64879-19BD-48AF-A601-2A40AC0916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8D8CDD-4277-482D-BC25-CBE5C91B0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926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727DD-B9CD-423D-8B0B-FD9940349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E2C7E6-0922-4B25-8B15-29874D72CE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99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76F1D-AE59-478B-B588-B5E48CB11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25887-D157-4841-A577-19720760F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51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81E91-2965-47B7-ADFD-79EB17633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81FB6-6BEC-4F4F-9A4E-01F95C088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Python </a:t>
            </a:r>
          </a:p>
          <a:p>
            <a:endParaRPr lang="en-US" dirty="0"/>
          </a:p>
          <a:p>
            <a:r>
              <a:rPr lang="en-US" dirty="0"/>
              <a:t>Initial temperature 10^6 -&gt; random noise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concurrency optimization </a:t>
            </a:r>
          </a:p>
          <a:p>
            <a:endParaRPr lang="en-US" dirty="0"/>
          </a:p>
          <a:p>
            <a:r>
              <a:rPr lang="en-US" dirty="0"/>
              <a:t>GIL – global interpreter lock</a:t>
            </a:r>
          </a:p>
          <a:p>
            <a:r>
              <a:rPr lang="en-US" dirty="0"/>
              <a:t>Processes instead of threads - Multiprocessing </a:t>
            </a:r>
          </a:p>
          <a:p>
            <a:r>
              <a:rPr lang="en-US" dirty="0"/>
              <a:t>Lots of data transfer on windows – no time saving</a:t>
            </a:r>
          </a:p>
          <a:p>
            <a:pPr lvl="1"/>
            <a:r>
              <a:rPr lang="en-US" dirty="0"/>
              <a:t>Linux has copy on write -&gt; much faster</a:t>
            </a:r>
          </a:p>
        </p:txBody>
      </p:sp>
    </p:spTree>
    <p:extLst>
      <p:ext uri="{BB962C8B-B14F-4D97-AF65-F5344CB8AC3E}">
        <p14:creationId xmlns:p14="http://schemas.microsoft.com/office/powerpoint/2010/main" val="51581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EFF11-254B-4864-8419-F65F787FD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8A253-71D9-4104-A0A1-06FC6D98B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73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3AEF9A9-A5D1-40FD-9CA6-D22159930C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92" t="856" r="59874" b="588"/>
          <a:stretch/>
        </p:blipFill>
        <p:spPr>
          <a:xfrm>
            <a:off x="4590201" y="1220453"/>
            <a:ext cx="2658533" cy="53588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0D0BBA-54F3-48C9-95EA-E150D150B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7541" y="2995416"/>
            <a:ext cx="1718866" cy="18089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09B2410-D70D-46B0-B55E-C83D784DCA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19" r="3859" b="853"/>
          <a:stretch/>
        </p:blipFill>
        <p:spPr>
          <a:xfrm>
            <a:off x="167143" y="1189567"/>
            <a:ext cx="2609924" cy="5188960"/>
          </a:xfrm>
          <a:prstGeom prst="rect">
            <a:avLst/>
          </a:prstGeom>
        </p:spPr>
      </p:pic>
      <p:pic>
        <p:nvPicPr>
          <p:cNvPr id="16" name="Picture 15" descr="A picture containing building, sitting, black, speaker&#10;&#10;Description automatically generated">
            <a:extLst>
              <a:ext uri="{FF2B5EF4-FFF2-40B4-BE49-F238E27FC236}">
                <a16:creationId xmlns:a16="http://schemas.microsoft.com/office/drawing/2014/main" id="{135B0501-B099-4493-868C-CDF26A388D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48" r="23297"/>
          <a:stretch/>
        </p:blipFill>
        <p:spPr>
          <a:xfrm rot="16200000">
            <a:off x="9258275" y="2322477"/>
            <a:ext cx="2865607" cy="292313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E2E89A-2186-43E3-B6D7-DC0785366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6430" y="3135336"/>
            <a:ext cx="1981798" cy="1529080"/>
          </a:xfrm>
          <a:prstGeom prst="rect">
            <a:avLst/>
          </a:prstGeo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19FA5457-DF7C-43D8-9ECA-FA73C5416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528"/>
            <a:ext cx="10515600" cy="1325563"/>
          </a:xfrm>
        </p:spPr>
        <p:txBody>
          <a:bodyPr/>
          <a:lstStyle/>
          <a:p>
            <a:r>
              <a:rPr lang="en-US" dirty="0" err="1"/>
              <a:t>Assi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59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sitting, table&#10;&#10;Description automatically generated">
            <a:extLst>
              <a:ext uri="{FF2B5EF4-FFF2-40B4-BE49-F238E27FC236}">
                <a16:creationId xmlns:a16="http://schemas.microsoft.com/office/drawing/2014/main" id="{B5013197-49CF-4D26-A7C1-5ECAE8D10D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7904" y="2445398"/>
            <a:ext cx="4352925" cy="2116005"/>
          </a:xfrm>
        </p:spPr>
      </p:pic>
      <p:pic>
        <p:nvPicPr>
          <p:cNvPr id="7" name="Picture 6" descr="A picture containing rock&#10;&#10;Description automatically generated">
            <a:extLst>
              <a:ext uri="{FF2B5EF4-FFF2-40B4-BE49-F238E27FC236}">
                <a16:creationId xmlns:a16="http://schemas.microsoft.com/office/drawing/2014/main" id="{8BDC435D-75D9-4F40-BABA-16E1EC0717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0" r="18608"/>
          <a:stretch/>
        </p:blipFill>
        <p:spPr>
          <a:xfrm>
            <a:off x="5735440" y="1681721"/>
            <a:ext cx="5016501" cy="3494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991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1DCB9-9ABD-423C-ABDD-CA76D0633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73727-D440-4FE5-8EE0-7FA3690D3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Rick and </a:t>
            </a:r>
            <a:r>
              <a:rPr lang="en-US" dirty="0" err="1"/>
              <a:t>morty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623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1DCB9-9ABD-423C-ABDD-CA76D0633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73727-D440-4FE5-8EE0-7FA3690D3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Albums </a:t>
            </a:r>
          </a:p>
        </p:txBody>
      </p:sp>
    </p:spTree>
    <p:extLst>
      <p:ext uri="{BB962C8B-B14F-4D97-AF65-F5344CB8AC3E}">
        <p14:creationId xmlns:p14="http://schemas.microsoft.com/office/powerpoint/2010/main" val="219611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48</Words>
  <Application>Microsoft Office PowerPoint</Application>
  <PresentationFormat>Widescreen</PresentationFormat>
  <Paragraphs>18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intro</vt:lpstr>
      <vt:lpstr>Implementation</vt:lpstr>
      <vt:lpstr>Results </vt:lpstr>
      <vt:lpstr>Assi</vt:lpstr>
      <vt:lpstr>PowerPoint Presentation</vt:lpstr>
      <vt:lpstr>Results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Haim Sawdayee</dc:creator>
  <cp:lastModifiedBy>Haim Sawdayee</cp:lastModifiedBy>
  <cp:revision>8</cp:revision>
  <dcterms:created xsi:type="dcterms:W3CDTF">2020-01-18T14:50:45Z</dcterms:created>
  <dcterms:modified xsi:type="dcterms:W3CDTF">2020-01-18T21:03:42Z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hasawday@microsoft.com</vt:lpwstr>
  </property>
  <property fmtid="{D5CDD505-2E9C-101B-9397-08002B2CF9AE}" pid="5" name="MSIP_Label_f42aa342-8706-4288-bd11-ebb85995028c_SetDate">
    <vt:lpwstr>2020-01-18T15:25:59.0189917Z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5fc71660-9270-4a45-b142-9d9f2d611b6d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